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5"/>
    <p:restoredTop sz="96928"/>
  </p:normalViewPr>
  <p:slideViewPr>
    <p:cSldViewPr snapToGrid="0" snapToObjects="1">
      <p:cViewPr varScale="1">
        <p:scale>
          <a:sx n="147" d="100"/>
          <a:sy n="147" d="100"/>
        </p:scale>
        <p:origin x="200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89841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090325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52771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686561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9181348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141496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849010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3528023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47709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2217537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18963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6D9BA9-8E72-FF4E-B92B-D1B0A36023D7}" type="datetimeFigureOut">
              <a:rPr lang="es-ES_tradnl" smtClean="0"/>
              <a:t>22/4/20</a:t>
            </a:fld>
            <a:endParaRPr lang="es-ES_trad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_trad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23F083-8D0E-574D-B4A3-7DE203409B32}" type="slidenum">
              <a:rPr lang="es-ES_tradnl" smtClean="0"/>
              <a:t>‹Nº›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51717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20C29773-80B4-3744-9610-7828E6A41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448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4B9641C7-7FD6-154F-9349-B243BBEF9D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4869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AE849738-1BC4-E243-8D8C-FDFDBE762F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7377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D2FE3A1E-E5DC-8D4D-BC41-DEDF45219F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1457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ABF5AD2B-AE30-854A-91CA-5992B08ED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8824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n 11">
            <a:extLst>
              <a:ext uri="{FF2B5EF4-FFF2-40B4-BE49-F238E27FC236}">
                <a16:creationId xmlns:a16="http://schemas.microsoft.com/office/drawing/2014/main" id="{1AD7E951-2BA0-8643-B29C-F4C5D5A5C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600"/>
            <a:ext cx="91440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04478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Tema d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Macintosh PowerPoint</Application>
  <PresentationFormat>Presentación en pantalla (4:3)</PresentationFormat>
  <Paragraphs>0</Paragraphs>
  <Slides>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Silva</dc:creator>
  <cp:lastModifiedBy>Luis Silva</cp:lastModifiedBy>
  <cp:revision>1</cp:revision>
  <dcterms:created xsi:type="dcterms:W3CDTF">2020-04-22T06:02:05Z</dcterms:created>
  <dcterms:modified xsi:type="dcterms:W3CDTF">2020-04-22T06:04:37Z</dcterms:modified>
</cp:coreProperties>
</file>